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0" y="-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15B189-BE7A-4586-90C6-71890573B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89F0F-2A17-4F4E-911C-454B7E12BBE0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68BF49-9ACA-4E1B-A133-45B8C8872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E941F9-66B7-4D4D-B6D7-9576DB50F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6622C-0062-4F2E-A8B8-C5DB209295AE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37952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4E1628-1E39-448C-A1DC-FDFC095F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679DA-88F0-4443-B202-523CCC1F0FB7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89ECD1-228E-4A2A-804E-D68A956C0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1ACF8A-5518-4D5C-A58A-2D9860363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A2386-680D-4863-81B9-18D51C51C840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67188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1F465E-3AA5-4018-894D-676E38ACE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67DA6-DC8C-4D95-86AA-BBA96CE03F2D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41ECD4-F2DF-4D3E-939E-E98A29B2B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888924-CBE2-4F92-B3D4-7683905EC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B018E-A4D1-45BF-BF33-580A22E25F10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70608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C87416-FE63-4C58-B6D0-E2A64FF71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6517A-3A28-4235-BE5B-60999CB66B7F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3826FC-F448-4EAE-B39D-6EED718AA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383BCB-7FA8-4C6E-8BA4-89C3E669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921BD-3C7F-4FD3-BBC7-8D6976F81B1C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7311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EBDBF5-7E1E-474A-A941-052FC4B95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105E8-C9A3-4B9C-A312-F7BFDDF230DC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548C08-830B-4783-9C7C-6BE4B81F2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62B542-FCC7-41A9-80D3-09495FCF3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7E4F4-C308-45EB-917E-115FD514676D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19880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F5BC7FBC-0179-4AC8-9152-1E1B3E761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46655-55AF-4189-9953-F7B43FF34AF0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E74C788C-9C9B-46EE-BC63-969197BBE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F761EBA-9440-4E3C-898B-66859FA7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1EDE8-1253-49C7-A17A-55B4E41920D2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79829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F1F53635-3286-4DEF-A243-1945B52F5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202A-2BFE-433A-B196-0A691F2BECCE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608184BB-7EAB-4047-A7EF-EF570F3F1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24DDEBD0-DEBF-4D36-B039-FDE5218D2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7E2C5-6141-40EF-99EB-9C5AB4B32C46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28238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10657C8C-5F87-4BD0-AD57-54D8FF692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C8EDC-82A9-44F5-87A2-D18D22940E9A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498080A0-C8EB-40E8-9327-46DCBB64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CF6D4465-88CE-4DFD-9E89-5A98A3BEC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0C50F-A65F-4736-96EB-7BCDF8FA6E0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260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92FF58D1-4D7A-4119-B2AE-7B91328E2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B5427-84C0-4CF0-A7C1-9149B3D097C6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AFCC3B51-5B5B-4A28-BB93-761253092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188EB7FB-8FD6-4572-A63B-52DC4FE5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9DEDD-5CF4-4E43-95B1-E5C875AFD372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67760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13F028FA-95AA-43F8-870A-E98147F0B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F36C3-FD46-44C9-AE14-494EE7C9C173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C3F8EA20-0CE6-4837-AFDC-1864D07B0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E1BEBBF-EAFC-4CC3-B86C-BF7E2EA9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68A54-115B-48C3-90BB-6D36CA55F93C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45637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44E1EC32-F6E8-4452-97B7-4C332CE19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74E02-597E-4413-9648-45A1AF84F0BA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0A2BDD3E-03AE-486D-BD26-FC710EA10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6C7C102-E53C-419F-830B-D86F71954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39560-FB88-4F95-BF6B-E421CBD5B46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31098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AB243F86-C971-4CAC-81E6-4B100C6FD5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7681827A-BEF0-4C41-8C73-79B8117466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EFC8C4-9131-4DA0-AA7A-6B208D8D7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B772C0-F17A-4258-B1F6-1AA95271B86F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8ECF66-1A0F-4B53-A719-D6A3253C2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7C308D-B0F5-4791-9C36-10EB3EC92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FECD3EC-CBC2-402E-930B-855E08BD229B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erson\SU Aprilci\2020 Priem\Slide\SU-Aprilci-Priem2020-1.jpg">
            <a:extLst>
              <a:ext uri="{FF2B5EF4-FFF2-40B4-BE49-F238E27FC236}">
                <a16:creationId xmlns="" xmlns:a16="http://schemas.microsoft.com/office/drawing/2014/main" id="{8775BEB4-8AFB-4DDD-8830-329341488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" y="-105950"/>
            <a:ext cx="9125465" cy="5272828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erson\SU Aprilci\2020 Priem\Slide\SU-Aprilci-Priem2020-3.jpg">
            <a:extLst>
              <a:ext uri="{FF2B5EF4-FFF2-40B4-BE49-F238E27FC236}">
                <a16:creationId xmlns="" xmlns:a16="http://schemas.microsoft.com/office/drawing/2014/main" id="{1C6B62EE-F336-4038-A05C-177DCECFE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erson\SU Aprilci\2020 Priem\Slide\SU-Aprilci-Priem2020-4.jpg">
            <a:extLst>
              <a:ext uri="{FF2B5EF4-FFF2-40B4-BE49-F238E27FC236}">
                <a16:creationId xmlns="" xmlns:a16="http://schemas.microsoft.com/office/drawing/2014/main" id="{3748C88F-34C2-4097-A703-60942B25B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Person\SU Aprilci\2020 Priem\Slide\SU-Aprilci-Priem2020-5.jpg">
            <a:extLst>
              <a:ext uri="{FF2B5EF4-FFF2-40B4-BE49-F238E27FC236}">
                <a16:creationId xmlns="" xmlns:a16="http://schemas.microsoft.com/office/drawing/2014/main" id="{74920133-4D10-4526-89DA-F8D644AF5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Презентация на цял екран (16:9)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5</vt:i4>
      </vt:variant>
    </vt:vector>
  </HeadingPairs>
  <TitlesOfParts>
    <vt:vector size="6" baseType="lpstr">
      <vt:lpstr>Office Theme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ArtStudioBM 1</dc:creator>
  <cp:lastModifiedBy>Optiplex</cp:lastModifiedBy>
  <cp:revision>5</cp:revision>
  <dcterms:created xsi:type="dcterms:W3CDTF">2006-08-16T00:00:00Z</dcterms:created>
  <dcterms:modified xsi:type="dcterms:W3CDTF">2020-12-14T18:55:20Z</dcterms:modified>
</cp:coreProperties>
</file>